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9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8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5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0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3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4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0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4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9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3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메인 화면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5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지역별 여행지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4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</a:rPr>
              <a:t>핫플레이스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 등록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</a:rPr>
              <a:t>핫플레이스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 목록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4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</a:rPr>
              <a:t>핫플레이스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 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검색 </a:t>
            </a:r>
            <a:r>
              <a:rPr lang="en-US" altLang="ko-KR" b="1" dirty="0" smtClean="0">
                <a:solidFill>
                  <a:schemeClr val="tx2"/>
                </a:solidFill>
              </a:rPr>
              <a:t>( </a:t>
            </a:r>
            <a:r>
              <a:rPr lang="ko-KR" altLang="en-US" b="1" dirty="0" err="1" smtClean="0">
                <a:solidFill>
                  <a:schemeClr val="tx2"/>
                </a:solidFill>
              </a:rPr>
              <a:t>핫플</a:t>
            </a:r>
            <a:r>
              <a:rPr lang="ko-KR" altLang="en-US" b="1" dirty="0" smtClean="0">
                <a:solidFill>
                  <a:schemeClr val="tx2"/>
                </a:solidFill>
              </a:rPr>
              <a:t> 이름 </a:t>
            </a:r>
            <a:r>
              <a:rPr lang="en-US" altLang="ko-KR" b="1" dirty="0" smtClean="0">
                <a:solidFill>
                  <a:schemeClr val="tx2"/>
                </a:solidFill>
              </a:rPr>
              <a:t>| </a:t>
            </a:r>
            <a:r>
              <a:rPr lang="ko-KR" altLang="en-US" b="1" dirty="0" smtClean="0">
                <a:solidFill>
                  <a:schemeClr val="tx2"/>
                </a:solidFill>
              </a:rPr>
              <a:t>관광지 유형 </a:t>
            </a:r>
            <a:r>
              <a:rPr lang="en-US" altLang="ko-KR" b="1" dirty="0" smtClean="0">
                <a:solidFill>
                  <a:schemeClr val="tx2"/>
                </a:solidFill>
              </a:rPr>
              <a:t>| </a:t>
            </a:r>
            <a:r>
              <a:rPr lang="ko-KR" altLang="en-US" b="1" dirty="0" smtClean="0">
                <a:solidFill>
                  <a:schemeClr val="tx2"/>
                </a:solidFill>
              </a:rPr>
              <a:t>작성자 </a:t>
            </a:r>
            <a:r>
              <a:rPr lang="en-US" altLang="ko-KR" b="1" dirty="0" smtClean="0">
                <a:solidFill>
                  <a:schemeClr val="tx2"/>
                </a:solidFill>
              </a:rPr>
              <a:t>)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8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상세 정보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3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상세 정보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여행 계획 </a:t>
            </a:r>
            <a:r>
              <a:rPr lang="en-US" altLang="ko-KR" b="1" dirty="0" smtClean="0">
                <a:solidFill>
                  <a:schemeClr val="tx2"/>
                </a:solidFill>
              </a:rPr>
              <a:t>( </a:t>
            </a:r>
            <a:r>
              <a:rPr lang="ko-KR" altLang="en-US" b="1" dirty="0" smtClean="0">
                <a:solidFill>
                  <a:schemeClr val="tx2"/>
                </a:solidFill>
              </a:rPr>
              <a:t>미완 </a:t>
            </a:r>
            <a:r>
              <a:rPr lang="en-US" altLang="ko-KR" b="1" dirty="0" smtClean="0">
                <a:solidFill>
                  <a:schemeClr val="tx2"/>
                </a:solidFill>
              </a:rPr>
              <a:t>)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06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로그인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6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회원 정보 수정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6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게시판 목록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0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게시판 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검색 </a:t>
            </a:r>
            <a:r>
              <a:rPr lang="en-US" altLang="ko-KR" b="1" dirty="0" smtClean="0">
                <a:solidFill>
                  <a:schemeClr val="tx2"/>
                </a:solidFill>
              </a:rPr>
              <a:t>( </a:t>
            </a:r>
            <a:r>
              <a:rPr lang="ko-KR" altLang="en-US" b="1" dirty="0" smtClean="0">
                <a:solidFill>
                  <a:schemeClr val="tx2"/>
                </a:solidFill>
              </a:rPr>
              <a:t>제목 </a:t>
            </a:r>
            <a:r>
              <a:rPr lang="en-US" altLang="ko-KR" b="1" dirty="0" smtClean="0">
                <a:solidFill>
                  <a:schemeClr val="tx2"/>
                </a:solidFill>
              </a:rPr>
              <a:t>| </a:t>
            </a:r>
            <a:r>
              <a:rPr lang="ko-KR" altLang="en-US" b="1" dirty="0" smtClean="0">
                <a:solidFill>
                  <a:schemeClr val="tx2"/>
                </a:solidFill>
              </a:rPr>
              <a:t>내용 </a:t>
            </a:r>
            <a:r>
              <a:rPr lang="en-US" altLang="ko-KR" b="1" dirty="0" smtClean="0">
                <a:solidFill>
                  <a:schemeClr val="tx2"/>
                </a:solidFill>
              </a:rPr>
              <a:t>| </a:t>
            </a:r>
            <a:r>
              <a:rPr lang="ko-KR" altLang="en-US" b="1" dirty="0" smtClean="0">
                <a:solidFill>
                  <a:schemeClr val="tx2"/>
                </a:solidFill>
              </a:rPr>
              <a:t>작성자 </a:t>
            </a:r>
            <a:r>
              <a:rPr lang="en-US" altLang="ko-KR" b="1" dirty="0" smtClean="0">
                <a:solidFill>
                  <a:schemeClr val="tx2"/>
                </a:solidFill>
              </a:rPr>
              <a:t>)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8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글 내용 </a:t>
            </a:r>
            <a:r>
              <a:rPr lang="en-US" altLang="ko-KR" sz="2400" b="1" dirty="0" smtClean="0">
                <a:solidFill>
                  <a:schemeClr val="tx2"/>
                </a:solidFill>
              </a:rPr>
              <a:t>&amp; 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댓글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3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글 작성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글 수정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3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지역별 여행지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3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53</Words>
  <Application>Microsoft Office PowerPoint</Application>
  <PresentationFormat>와이드스크린</PresentationFormat>
  <Paragraphs>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3</cp:revision>
  <dcterms:created xsi:type="dcterms:W3CDTF">2024-05-21T06:58:30Z</dcterms:created>
  <dcterms:modified xsi:type="dcterms:W3CDTF">2024-05-21T07:11:07Z</dcterms:modified>
</cp:coreProperties>
</file>